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Proxima Nova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2f836df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2f836df5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2f836df5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2f836df5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2f836df5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2f836df5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F758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myfoodprogram.com/wp-content/uploads/2018/09/CC-Training-Guide_Sponsor_Permissions-Matrix.pdf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99875"/>
            <a:ext cx="85206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SPONSOR USER TAB</a:t>
            </a:r>
            <a:endParaRPr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0" y="1052575"/>
            <a:ext cx="8839201" cy="3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hlinkClick r:id="rId4" action="ppaction://hlinksldjump"/>
          </p:cNvPr>
          <p:cNvSpPr/>
          <p:nvPr/>
        </p:nvSpPr>
        <p:spPr>
          <a:xfrm>
            <a:off x="589250" y="2047425"/>
            <a:ext cx="3206100" cy="52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F758B"/>
                </a:solidFill>
                <a:latin typeface="Proxima Nova"/>
                <a:ea typeface="Proxima Nova"/>
                <a:cs typeface="Proxima Nova"/>
                <a:sym typeface="Proxima Nova"/>
              </a:rPr>
              <a:t>1. Add a User</a:t>
            </a:r>
            <a:endParaRPr>
              <a:solidFill>
                <a:srgbClr val="4F758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13">
            <a:hlinkClick r:id="rId4" action="ppaction://hlinksldjump"/>
          </p:cNvPr>
          <p:cNvSpPr/>
          <p:nvPr/>
        </p:nvSpPr>
        <p:spPr>
          <a:xfrm>
            <a:off x="589250" y="2699200"/>
            <a:ext cx="3206100" cy="52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F758B"/>
                </a:solidFill>
                <a:latin typeface="Proxima Nova"/>
                <a:ea typeface="Proxima Nova"/>
                <a:cs typeface="Proxima Nova"/>
                <a:sym typeface="Proxima Nova"/>
              </a:rPr>
              <a:t>2. Change a User Password</a:t>
            </a:r>
            <a:endParaRPr>
              <a:solidFill>
                <a:srgbClr val="4F758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13">
            <a:hlinkClick r:id="rId4" action="ppaction://hlinksldjump"/>
          </p:cNvPr>
          <p:cNvSpPr/>
          <p:nvPr/>
        </p:nvSpPr>
        <p:spPr>
          <a:xfrm>
            <a:off x="589250" y="3350975"/>
            <a:ext cx="3206100" cy="52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F758B"/>
                </a:solidFill>
                <a:latin typeface="Proxima Nova"/>
                <a:ea typeface="Proxima Nova"/>
                <a:cs typeface="Proxima Nova"/>
                <a:sym typeface="Proxima Nova"/>
              </a:rPr>
              <a:t>3. Inactivate a Sponsor User</a:t>
            </a:r>
            <a:endParaRPr>
              <a:solidFill>
                <a:srgbClr val="4F758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ponsor_User_Ta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44" y="390613"/>
            <a:ext cx="9108081" cy="4479721"/>
          </a:xfrm>
          <a:prstGeom prst="rect">
            <a:avLst/>
          </a:prstGeom>
        </p:spPr>
      </p:pic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4F758B"/>
                </a:solidFill>
                <a:latin typeface="Proxima Nova Rg" panose="02000506030000020004" pitchFamily="50" charset="0"/>
              </a:rPr>
              <a:t>Click to Continue</a:t>
            </a:r>
            <a:endParaRPr lang="en-US" sz="4800" dirty="0">
              <a:solidFill>
                <a:srgbClr val="4F758B"/>
              </a:solidFill>
              <a:latin typeface="Proxima Nova Rg" panose="0200050603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949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CHOOSE A SPONSOR USER TYPE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two types of sponsor users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Sponsor Admin users have full privileges, including the ability to add sites and create claims.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Sponsor Reporter user can only view specific sites and cannot add sites or create claims.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5">
            <a:hlinkClick r:id="rId3" action="ppaction://hlinksldjump"/>
          </p:cNvPr>
          <p:cNvSpPr/>
          <p:nvPr/>
        </p:nvSpPr>
        <p:spPr>
          <a:xfrm>
            <a:off x="1727825" y="2656650"/>
            <a:ext cx="1847700" cy="114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58D1B"/>
                </a:solidFill>
                <a:latin typeface="Proxima Nova"/>
                <a:ea typeface="Proxima Nova"/>
                <a:cs typeface="Proxima Nova"/>
                <a:sym typeface="Proxima Nova"/>
              </a:rPr>
              <a:t>Add a </a:t>
            </a:r>
            <a:r>
              <a:rPr lang="en" b="1">
                <a:solidFill>
                  <a:srgbClr val="658D1B"/>
                </a:solidFill>
                <a:latin typeface="Proxima Nova"/>
                <a:ea typeface="Proxima Nova"/>
                <a:cs typeface="Proxima Nova"/>
                <a:sym typeface="Proxima Nova"/>
              </a:rPr>
              <a:t>Sponsor Admin</a:t>
            </a:r>
            <a:endParaRPr b="1">
              <a:solidFill>
                <a:srgbClr val="658D1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725" y="3369425"/>
            <a:ext cx="366900" cy="3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5066200" y="2656650"/>
            <a:ext cx="1847700" cy="114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58D1B"/>
                </a:solidFill>
                <a:latin typeface="Proxima Nova"/>
                <a:ea typeface="Proxima Nova"/>
                <a:cs typeface="Proxima Nova"/>
                <a:sym typeface="Proxima Nova"/>
              </a:rPr>
              <a:t>Add a </a:t>
            </a:r>
            <a:r>
              <a:rPr lang="en" b="1">
                <a:solidFill>
                  <a:srgbClr val="658D1B"/>
                </a:solidFill>
                <a:latin typeface="Proxima Nova"/>
                <a:ea typeface="Proxima Nova"/>
                <a:cs typeface="Proxima Nova"/>
                <a:sym typeface="Proxima Nova"/>
              </a:rPr>
              <a:t>Sponsor Reporter</a:t>
            </a:r>
            <a:endParaRPr b="1">
              <a:solidFill>
                <a:srgbClr val="658D1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075" y="3369425"/>
            <a:ext cx="366899" cy="3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>
            <a:hlinkClick r:id="rId5"/>
          </p:cNvPr>
          <p:cNvSpPr txBox="1"/>
          <p:nvPr/>
        </p:nvSpPr>
        <p:spPr>
          <a:xfrm>
            <a:off x="9975" y="4364475"/>
            <a:ext cx="9134100" cy="43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58D1B"/>
                </a:solidFill>
                <a:latin typeface="Proxima Nova"/>
                <a:ea typeface="Proxima Nova"/>
                <a:cs typeface="Proxima Nova"/>
                <a:sym typeface="Proxima Nova"/>
              </a:rPr>
              <a:t>Click here for a full Permissions Matrix to see what each type of user can do</a:t>
            </a:r>
            <a:endParaRPr sz="1600">
              <a:solidFill>
                <a:srgbClr val="658D1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450" y="4400780"/>
            <a:ext cx="366900" cy="3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dd a Sponsor Admin Us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4497387"/>
          </a:xfrm>
          <a:prstGeom prst="rect">
            <a:avLst/>
          </a:prstGeom>
        </p:spPr>
      </p:pic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4F758B"/>
                </a:solidFill>
                <a:latin typeface="Proxima Nova Rg" panose="02000506030000020004" pitchFamily="50" charset="0"/>
              </a:rPr>
              <a:t>Click to Continue</a:t>
            </a:r>
            <a:endParaRPr lang="en-US" sz="4800" dirty="0">
              <a:solidFill>
                <a:srgbClr val="4F758B"/>
              </a:solidFill>
              <a:latin typeface="Proxima Nova Rg" panose="0200050603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9628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95</Words>
  <Application>Microsoft Office PowerPoint</Application>
  <PresentationFormat>On-screen Show (16:9)</PresentationFormat>
  <Paragraphs>13</Paragraphs>
  <Slides>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Proxima Nova Rg</vt:lpstr>
      <vt:lpstr>Arial</vt:lpstr>
      <vt:lpstr>Proxima Nova</vt:lpstr>
      <vt:lpstr>Simple Light</vt:lpstr>
      <vt:lpstr>SPONSOR USER TAB</vt:lpstr>
      <vt:lpstr>PowerPoint Presentation</vt:lpstr>
      <vt:lpstr>CHOOSE A SPONSOR USER TYPE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 USER TAB</dc:title>
  <dc:creator>HP Laptop</dc:creator>
  <cp:lastModifiedBy>HP Laptop</cp:lastModifiedBy>
  <cp:revision>4</cp:revision>
  <dcterms:modified xsi:type="dcterms:W3CDTF">2020-12-30T17:22:30Z</dcterms:modified>
</cp:coreProperties>
</file>